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9"/>
  </p:notesMasterIdLst>
  <p:sldIdLst>
    <p:sldId id="265" r:id="rId2"/>
    <p:sldId id="271" r:id="rId3"/>
    <p:sldId id="275" r:id="rId4"/>
    <p:sldId id="269" r:id="rId5"/>
    <p:sldId id="272" r:id="rId6"/>
    <p:sldId id="256" r:id="rId7"/>
    <p:sldId id="257" r:id="rId8"/>
    <p:sldId id="274" r:id="rId9"/>
    <p:sldId id="260" r:id="rId10"/>
    <p:sldId id="266" r:id="rId11"/>
    <p:sldId id="267" r:id="rId12"/>
    <p:sldId id="270" r:id="rId13"/>
    <p:sldId id="268" r:id="rId14"/>
    <p:sldId id="258" r:id="rId15"/>
    <p:sldId id="259" r:id="rId16"/>
    <p:sldId id="264" r:id="rId17"/>
    <p:sldId id="276" r:id="rId18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36CE7-CBE3-4F7B-AF98-7959E06AAF4E}" type="datetimeFigureOut">
              <a:rPr lang="es-VE" smtClean="0"/>
              <a:t>19/10/2012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20BA-2370-47A2-B7A9-492710A0959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7737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20BA-2370-47A2-B7A9-492710A09592}" type="slidenum">
              <a:rPr lang="es-VE" smtClean="0"/>
              <a:t>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5320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20BA-2370-47A2-B7A9-492710A09592}" type="slidenum">
              <a:rPr lang="es-VE" smtClean="0"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7770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VE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V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VE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V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V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V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06BFA8-9A41-41AB-BEEB-8A7DFDD8C09A}" type="datetimeFigureOut">
              <a:rPr lang="es-VE" smtClean="0"/>
              <a:t>19/10/2012</a:t>
            </a:fld>
            <a:endParaRPr lang="es-V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VE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B91D48-0328-4738-A8E8-5969597F1F9E}" type="slidenum">
              <a:rPr lang="es-VE" smtClean="0"/>
              <a:t>‹Nº›</a:t>
            </a:fld>
            <a:endParaRPr lang="es-V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ites.google.com/site/hardware4oeso/dispositivos-de-comunicacion-redes/Nueva%20imagen%20(54).jpg?attredirects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7584" y="908721"/>
            <a:ext cx="7953203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REPÚBLICA BOLIVARIANA DE VENEZUELA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MINISTERIO DEL PODER POPULAR PARA LA DEFENSA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UNIVERSIDAD NACIONAL EXPERIMENTAL POLITÉCNICA DE LA FUERZA  ARMADA  BOLIVARIANA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CENTRO DE INVESTIGACIONES Y DE POSTGRADO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 smtClean="0">
                <a:latin typeface="Arial Narrow" pitchFamily="34" charset="0"/>
              </a:rPr>
              <a:t>TECNOLOGIA EDUCATIVA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CATEDRA: Herramientas</a:t>
            </a:r>
            <a:r>
              <a:rPr kumimoji="0" lang="es-V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Tecnológicas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VE" sz="1600" baseline="0" dirty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VE" sz="1600" baseline="0" dirty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VE" sz="1600" baseline="0" dirty="0" smtClean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VE" sz="1600" baseline="0" dirty="0" smtClean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VE" sz="1600" baseline="0" dirty="0" smtClean="0"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Integrantes: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VE" sz="1600" baseline="0" dirty="0" err="1" smtClean="0">
                <a:latin typeface="Arial" pitchFamily="34" charset="0"/>
              </a:rPr>
              <a:t>Anton</a:t>
            </a:r>
            <a:r>
              <a:rPr lang="es-VE" sz="1600" baseline="0" dirty="0" smtClean="0">
                <a:latin typeface="Arial" pitchFamily="34" charset="0"/>
              </a:rPr>
              <a:t>, Teresa</a:t>
            </a:r>
            <a:r>
              <a:rPr lang="es-VE" sz="1600" dirty="0" smtClean="0">
                <a:latin typeface="Arial" pitchFamily="34" charset="0"/>
              </a:rPr>
              <a:t> C.I.: 14. 875.832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Aponte,</a:t>
            </a:r>
            <a:r>
              <a:rPr kumimoji="0" lang="es-V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s-V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Miriam.C.I</a:t>
            </a:r>
            <a:r>
              <a:rPr kumimoji="0" lang="es-V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.: 11.411.844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1600" baseline="0" dirty="0" smtClean="0">
                <a:latin typeface="Arial" pitchFamily="34" charset="0"/>
              </a:rPr>
              <a:t>Castro,</a:t>
            </a:r>
            <a:r>
              <a:rPr lang="es-VE" sz="1600" dirty="0" smtClean="0">
                <a:latin typeface="Arial" pitchFamily="34" charset="0"/>
              </a:rPr>
              <a:t> Luz C.I: </a:t>
            </a:r>
            <a:r>
              <a:rPr lang="es-VE" dirty="0" smtClean="0">
                <a:latin typeface="Arial" pitchFamily="34" charset="0"/>
              </a:rPr>
              <a:t>12.763.070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2" y="2924944"/>
            <a:ext cx="669674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Levantamiento de </a:t>
            </a:r>
            <a:r>
              <a:rPr lang="es-VE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Información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s-VE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en un </a:t>
            </a:r>
            <a:r>
              <a:rPr lang="es-VE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Espacio </a:t>
            </a:r>
            <a:r>
              <a:rPr lang="es-VE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Laboral </a:t>
            </a:r>
            <a:r>
              <a:rPr lang="es-VE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para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Aplicar </a:t>
            </a:r>
            <a:r>
              <a:rPr lang="es-VE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un Proyecto Educativo en </a:t>
            </a:r>
            <a:r>
              <a:rPr lang="es-VE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Red</a:t>
            </a:r>
            <a:endParaRPr lang="es-VE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VE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52128"/>
          </a:xfrm>
        </p:spPr>
        <p:txBody>
          <a:bodyPr/>
          <a:lstStyle/>
          <a:p>
            <a:pPr algn="ctr"/>
            <a:r>
              <a:rPr lang="es-VE" dirty="0" smtClean="0"/>
              <a:t>Topología Física</a:t>
            </a:r>
            <a:endParaRPr lang="es-VE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dirty="0" smtClean="0"/>
              <a:t>	La </a:t>
            </a:r>
            <a:r>
              <a:rPr lang="es-VE" dirty="0"/>
              <a:t>configuración física, es decir la configuración espacial de la red, se denomina </a:t>
            </a:r>
            <a:r>
              <a:rPr lang="es-VE" b="1" dirty="0"/>
              <a:t>topología física</a:t>
            </a:r>
            <a:r>
              <a:rPr lang="es-VE" dirty="0"/>
              <a:t>. </a:t>
            </a:r>
            <a:endParaRPr lang="es-VE" dirty="0" smtClean="0"/>
          </a:p>
          <a:p>
            <a:pPr marL="0" indent="0" algn="just">
              <a:buNone/>
            </a:pPr>
            <a:endParaRPr lang="es-VE" dirty="0"/>
          </a:p>
          <a:p>
            <a:pPr marL="0" indent="0" algn="just">
              <a:buNone/>
            </a:pPr>
            <a:r>
              <a:rPr lang="es-VE" dirty="0" smtClean="0"/>
              <a:t>Los </a:t>
            </a:r>
            <a:r>
              <a:rPr lang="es-VE" dirty="0"/>
              <a:t>diferentes tipos de topología son: </a:t>
            </a:r>
          </a:p>
          <a:p>
            <a:pPr algn="just"/>
            <a:r>
              <a:rPr lang="es-VE" dirty="0"/>
              <a:t>Topología de bus</a:t>
            </a:r>
          </a:p>
          <a:p>
            <a:pPr algn="just"/>
            <a:r>
              <a:rPr lang="es-VE" dirty="0"/>
              <a:t>Topología de estrella</a:t>
            </a:r>
          </a:p>
          <a:p>
            <a:pPr algn="just"/>
            <a:r>
              <a:rPr lang="es-VE" dirty="0"/>
              <a:t>Topología en anillo</a:t>
            </a:r>
          </a:p>
          <a:p>
            <a:pPr algn="just"/>
            <a:r>
              <a:rPr lang="es-VE" dirty="0"/>
              <a:t>Topología de árbol</a:t>
            </a:r>
          </a:p>
          <a:p>
            <a:pPr algn="just"/>
            <a:r>
              <a:rPr lang="es-VE" dirty="0"/>
              <a:t>Topología de malla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6060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7232848" cy="6480720"/>
          </a:xfrm>
        </p:spPr>
        <p:txBody>
          <a:bodyPr>
            <a:normAutofit/>
          </a:bodyPr>
          <a:lstStyle/>
          <a:p>
            <a:r>
              <a:rPr lang="es-VE" sz="3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Topología </a:t>
            </a:r>
            <a:r>
              <a:rPr lang="es-VE" sz="3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de bus</a:t>
            </a:r>
          </a:p>
          <a:p>
            <a:pPr algn="just"/>
            <a:r>
              <a:rPr lang="es-VE" sz="2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	Es </a:t>
            </a:r>
            <a:r>
              <a:rPr lang="es-VE" sz="29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la manera más simple en la que se puede </a:t>
            </a:r>
            <a:r>
              <a:rPr lang="es-VE" sz="2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organizar los </a:t>
            </a:r>
            <a:r>
              <a:rPr lang="es-VE" sz="29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equipos están conectados </a:t>
            </a:r>
            <a:r>
              <a:rPr lang="es-VE" sz="2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todos a </a:t>
            </a:r>
            <a:r>
              <a:rPr lang="es-VE" sz="29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la misma línea de </a:t>
            </a:r>
            <a:r>
              <a:rPr lang="es-VE" sz="2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transmisión. </a:t>
            </a:r>
            <a:endParaRPr lang="es-VE" sz="8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es-VE" sz="8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endParaRPr lang="es-VE" sz="8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8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s-VE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1" t="19589" r="6249" b="42911"/>
          <a:stretch/>
        </p:blipFill>
        <p:spPr bwMode="auto">
          <a:xfrm>
            <a:off x="4716016" y="3015081"/>
            <a:ext cx="4104456" cy="359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es-VE" sz="3200" b="1" dirty="0">
                <a:cs typeface="Times New Roman" pitchFamily="18" charset="0"/>
              </a:rPr>
              <a:t>Topología en anillo</a:t>
            </a:r>
          </a:p>
          <a:p>
            <a:pPr marL="0" indent="0" algn="just">
              <a:buNone/>
            </a:pPr>
            <a:r>
              <a:rPr lang="es-VE" sz="2800" dirty="0" smtClean="0">
                <a:cs typeface="Times New Roman" pitchFamily="18" charset="0"/>
              </a:rPr>
              <a:t>	En una red en Anillo cada estación esta conectada a la siguiente y la ultima a la primera</a:t>
            </a:r>
          </a:p>
          <a:p>
            <a:pPr marL="0" indent="0" algn="just">
              <a:buNone/>
            </a:pPr>
            <a:endParaRPr lang="es-VE" sz="2000" dirty="0">
              <a:cs typeface="Times New Roman" pitchFamily="18" charset="0"/>
            </a:endParaRPr>
          </a:p>
          <a:p>
            <a:pPr marL="0" indent="0" algn="just">
              <a:buNone/>
            </a:pPr>
            <a:endParaRPr lang="es-VE" sz="2000" dirty="0"/>
          </a:p>
          <a:p>
            <a:pPr algn="just"/>
            <a:endParaRPr lang="es-VE" sz="2000" dirty="0"/>
          </a:p>
        </p:txBody>
      </p:sp>
      <p:grpSp>
        <p:nvGrpSpPr>
          <p:cNvPr id="2" name="1 Grupo"/>
          <p:cNvGrpSpPr/>
          <p:nvPr/>
        </p:nvGrpSpPr>
        <p:grpSpPr>
          <a:xfrm>
            <a:off x="1115616" y="2299560"/>
            <a:ext cx="6768752" cy="4081767"/>
            <a:chOff x="611560" y="2357265"/>
            <a:chExt cx="4752528" cy="306533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8" t="36950" r="12640" b="35868"/>
            <a:stretch/>
          </p:blipFill>
          <p:spPr bwMode="auto">
            <a:xfrm>
              <a:off x="774990" y="2971801"/>
              <a:ext cx="4176464" cy="245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8" t="19916" r="19185" b="73268"/>
            <a:stretch/>
          </p:blipFill>
          <p:spPr bwMode="auto">
            <a:xfrm>
              <a:off x="611560" y="2357265"/>
              <a:ext cx="4752528" cy="614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90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404665"/>
            <a:ext cx="8229600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VE" sz="3500" b="1" dirty="0">
                <a:cs typeface="Times New Roman" pitchFamily="18" charset="0"/>
              </a:rPr>
              <a:t>Topología de estrella</a:t>
            </a:r>
          </a:p>
          <a:p>
            <a:pPr marL="0" indent="0" algn="just">
              <a:buNone/>
            </a:pPr>
            <a:r>
              <a:rPr lang="es-VE" dirty="0">
                <a:cs typeface="Times New Roman" pitchFamily="18" charset="0"/>
              </a:rPr>
              <a:t>	</a:t>
            </a:r>
            <a:r>
              <a:rPr lang="es-VE" sz="2600" dirty="0" smtClean="0">
                <a:cs typeface="Times New Roman" pitchFamily="18" charset="0"/>
              </a:rPr>
              <a:t>Es aquella en la que los </a:t>
            </a:r>
            <a:r>
              <a:rPr lang="es-VE" sz="2600" dirty="0">
                <a:cs typeface="Times New Roman" pitchFamily="18" charset="0"/>
              </a:rPr>
              <a:t>equipos de la red están conectados a un </a:t>
            </a:r>
            <a:r>
              <a:rPr lang="es-VE" sz="2600" dirty="0" smtClean="0">
                <a:cs typeface="Times New Roman" pitchFamily="18" charset="0"/>
              </a:rPr>
              <a:t>punto central denominado </a:t>
            </a:r>
            <a:r>
              <a:rPr lang="es-VE" sz="2600" b="1" dirty="0" smtClean="0">
                <a:cs typeface="Times New Roman" pitchFamily="18" charset="0"/>
              </a:rPr>
              <a:t>concentrador, </a:t>
            </a:r>
            <a:r>
              <a:rPr lang="es-VE" sz="2600" dirty="0" smtClean="0">
                <a:cs typeface="Times New Roman" pitchFamily="18" charset="0"/>
              </a:rPr>
              <a:t>y todas las comunicaciones se deben hacer necesariamente a través de este. 	</a:t>
            </a:r>
            <a:endParaRPr lang="es-VE" sz="2600" dirty="0">
              <a:cs typeface="Times New Roman" pitchFamily="18" charset="0"/>
            </a:endParaRPr>
          </a:p>
        </p:txBody>
      </p:sp>
      <p:pic>
        <p:nvPicPr>
          <p:cNvPr id="3" name="2 Imagen" descr="https://sites.google.com/site/hardware4oeso/_/rsrc/1306866371975/dispositivos-de-comunicacion-redes/Nueva%20imagen%20%2854%2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46795"/>
            <a:ext cx="497530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4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2970585" cy="222793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72562"/>
            <a:ext cx="3384376" cy="22645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76672"/>
            <a:ext cx="3072341" cy="230425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651464" y="428471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600" b="1" dirty="0">
                <a:cs typeface="Times New Roman" pitchFamily="18" charset="0"/>
              </a:rPr>
              <a:t>Topología de estrella</a:t>
            </a:r>
          </a:p>
        </p:txBody>
      </p:sp>
    </p:spTree>
    <p:extLst>
      <p:ext uri="{BB962C8B-B14F-4D97-AF65-F5344CB8AC3E}">
        <p14:creationId xmlns:p14="http://schemas.microsoft.com/office/powerpoint/2010/main" val="23270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674069"/>
            <a:ext cx="7200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dirty="0"/>
              <a:t>Topología  </a:t>
            </a:r>
            <a:r>
              <a:rPr lang="es-VE" sz="3200" dirty="0" smtClean="0"/>
              <a:t>Virtual</a:t>
            </a:r>
          </a:p>
          <a:p>
            <a:pPr algn="ctr"/>
            <a:endParaRPr lang="es-VE" sz="3200" dirty="0"/>
          </a:p>
          <a:p>
            <a:r>
              <a:rPr lang="es-VE" b="1" dirty="0" smtClean="0"/>
              <a:t>Ethernet:  IEEE </a:t>
            </a:r>
            <a:r>
              <a:rPr lang="es-VE" b="1" dirty="0"/>
              <a:t>802.11b </a:t>
            </a:r>
            <a:r>
              <a:rPr lang="es-VE" dirty="0"/>
              <a:t>e </a:t>
            </a:r>
            <a:r>
              <a:rPr lang="es-VE" b="1" dirty="0"/>
              <a:t>IEEE 802.11g </a:t>
            </a:r>
            <a:r>
              <a:rPr lang="es-VE" dirty="0"/>
              <a:t>que disfrutan de una aceptación internacional debido a que la banda de 2.4 GHz está disponible casi universalmente. Y con una velocidad de hasta 11 Mbps y 54 Mbps, respectivamente.</a:t>
            </a:r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023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047200"/>
            <a:ext cx="79223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¿La Red está disponible</a:t>
            </a:r>
          </a:p>
          <a:p>
            <a:pPr algn="ctr"/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ara un </a:t>
            </a:r>
            <a:r>
              <a:rPr lang="es-E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royecto Educativo?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769517" y="4005064"/>
            <a:ext cx="1462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Sí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7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836712"/>
            <a:ext cx="6172200" cy="648072"/>
          </a:xfrm>
        </p:spPr>
        <p:txBody>
          <a:bodyPr/>
          <a:lstStyle/>
          <a:p>
            <a:pPr algn="ctr"/>
            <a:r>
              <a:rPr lang="es-VE" dirty="0" smtClean="0"/>
              <a:t>Bibliografía</a:t>
            </a:r>
            <a:endParaRPr lang="es-V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79712" y="1916832"/>
            <a:ext cx="6172200" cy="1371600"/>
          </a:xfrm>
        </p:spPr>
        <p:txBody>
          <a:bodyPr/>
          <a:lstStyle/>
          <a:p>
            <a:r>
              <a:rPr lang="es-VE" dirty="0" smtClean="0"/>
              <a:t>Módulo No. I del C.C.N.A. de Cisco </a:t>
            </a:r>
            <a:r>
              <a:rPr lang="es-VE" dirty="0" err="1" smtClean="0"/>
              <a:t>Networking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028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" y="1412848"/>
            <a:ext cx="3410694" cy="341069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43608" y="54868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dirty="0" smtClean="0"/>
              <a:t>Identificación del Plantel</a:t>
            </a:r>
            <a:endParaRPr lang="es-VE" sz="3200" dirty="0"/>
          </a:p>
        </p:txBody>
      </p:sp>
      <p:pic>
        <p:nvPicPr>
          <p:cNvPr id="4" name="3 Imagen" descr="D:\julián vis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1628800"/>
            <a:ext cx="464287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211138" y="2348880"/>
            <a:ext cx="42844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/>
              <a:t>Nombre:</a:t>
            </a:r>
            <a:r>
              <a:rPr lang="es-VE" dirty="0" smtClean="0"/>
              <a:t> U.E.N. “Dr. Julián Viso”</a:t>
            </a:r>
          </a:p>
          <a:p>
            <a:endParaRPr lang="es-VE" dirty="0"/>
          </a:p>
          <a:p>
            <a:r>
              <a:rPr lang="es-VE" b="1" dirty="0" smtClean="0"/>
              <a:t>Ubicación</a:t>
            </a:r>
            <a:r>
              <a:rPr lang="es-VE" dirty="0" smtClean="0"/>
              <a:t>: Parte Alta, Los Cocuyos. Sector Los Rosales. Parroquia Santa Rosalía. </a:t>
            </a:r>
          </a:p>
          <a:p>
            <a:endParaRPr lang="es-VE" dirty="0"/>
          </a:p>
          <a:p>
            <a:r>
              <a:rPr lang="es-VE" b="1" dirty="0" smtClean="0"/>
              <a:t>Subsistema: Educación Inicial hasta  </a:t>
            </a:r>
            <a:r>
              <a:rPr lang="es-VE" dirty="0" smtClean="0"/>
              <a:t>Educación Primaria. </a:t>
            </a:r>
          </a:p>
          <a:p>
            <a:endParaRPr lang="es-VE" dirty="0"/>
          </a:p>
          <a:p>
            <a:r>
              <a:rPr lang="es-VE" b="1" dirty="0" smtClean="0"/>
              <a:t>Turnos: </a:t>
            </a:r>
            <a:r>
              <a:rPr lang="es-VE" dirty="0"/>
              <a:t>Mañana y tarde </a:t>
            </a:r>
          </a:p>
        </p:txBody>
      </p:sp>
    </p:spTree>
    <p:extLst>
      <p:ext uri="{BB962C8B-B14F-4D97-AF65-F5344CB8AC3E}">
        <p14:creationId xmlns:p14="http://schemas.microsoft.com/office/powerpoint/2010/main" val="6388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593075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dirty="0"/>
          </a:p>
          <a:p>
            <a:r>
              <a:rPr lang="es-VE" b="1" dirty="0" err="1" smtClean="0"/>
              <a:t>Cantidadad</a:t>
            </a:r>
            <a:r>
              <a:rPr lang="es-VE" b="1" dirty="0" smtClean="0"/>
              <a:t> de Máquinas o </a:t>
            </a:r>
            <a:r>
              <a:rPr lang="es-VE" b="1" dirty="0" err="1" smtClean="0"/>
              <a:t>Hots</a:t>
            </a:r>
            <a:r>
              <a:rPr lang="es-VE" b="1" dirty="0" smtClean="0"/>
              <a:t>: </a:t>
            </a:r>
            <a:r>
              <a:rPr lang="es-VE" dirty="0" smtClean="0"/>
              <a:t>20.</a:t>
            </a:r>
          </a:p>
          <a:p>
            <a:endParaRPr lang="es-VE" dirty="0"/>
          </a:p>
          <a:p>
            <a:r>
              <a:rPr lang="es-VE" b="1" dirty="0" smtClean="0"/>
              <a:t>Recursos que comparten</a:t>
            </a:r>
            <a:r>
              <a:rPr lang="es-VE" dirty="0" smtClean="0"/>
              <a:t>: Impresora.</a:t>
            </a:r>
          </a:p>
          <a:p>
            <a:endParaRPr lang="es-VE" dirty="0"/>
          </a:p>
          <a:p>
            <a:r>
              <a:rPr lang="es-VE" b="1" dirty="0" smtClean="0"/>
              <a:t>Accesorios</a:t>
            </a:r>
            <a:r>
              <a:rPr lang="es-VE" dirty="0" smtClean="0"/>
              <a:t>: Cámaras, Micrófonos y cornetas.</a:t>
            </a:r>
          </a:p>
          <a:p>
            <a:endParaRPr lang="es-VE" dirty="0"/>
          </a:p>
          <a:p>
            <a:r>
              <a:rPr lang="es-VE" b="1" dirty="0" smtClean="0"/>
              <a:t>Dispositivos de Red que se están utilizando</a:t>
            </a:r>
            <a:r>
              <a:rPr lang="es-VE" dirty="0" smtClean="0"/>
              <a:t>: </a:t>
            </a:r>
          </a:p>
          <a:p>
            <a:endParaRPr lang="es-VE" dirty="0" smtClean="0"/>
          </a:p>
          <a:p>
            <a:r>
              <a:rPr lang="es-VE" dirty="0" err="1" smtClean="0"/>
              <a:t>Router</a:t>
            </a:r>
            <a:r>
              <a:rPr lang="es-VE" dirty="0" smtClean="0"/>
              <a:t>  de ABA (CANTV), </a:t>
            </a:r>
          </a:p>
          <a:p>
            <a:endParaRPr lang="es-VE" dirty="0"/>
          </a:p>
          <a:p>
            <a:r>
              <a:rPr lang="es-VE" dirty="0" err="1" smtClean="0"/>
              <a:t>Acces</a:t>
            </a:r>
            <a:r>
              <a:rPr lang="es-VE" dirty="0" smtClean="0"/>
              <a:t> </a:t>
            </a:r>
            <a:r>
              <a:rPr lang="es-VE" dirty="0" err="1" smtClean="0"/>
              <a:t>point</a:t>
            </a:r>
            <a:r>
              <a:rPr lang="es-VE" dirty="0" smtClean="0"/>
              <a:t> LINKSYS (</a:t>
            </a:r>
            <a:r>
              <a:rPr lang="es-VE" dirty="0" err="1" smtClean="0"/>
              <a:t>Wireless</a:t>
            </a:r>
            <a:r>
              <a:rPr lang="es-VE" dirty="0" smtClean="0"/>
              <a:t> ).</a:t>
            </a:r>
            <a:endParaRPr lang="es-VE" dirty="0"/>
          </a:p>
          <a:p>
            <a:endParaRPr lang="es-VE" dirty="0" smtClean="0"/>
          </a:p>
          <a:p>
            <a:endParaRPr lang="es-VE" dirty="0"/>
          </a:p>
        </p:txBody>
      </p:sp>
      <p:sp>
        <p:nvSpPr>
          <p:cNvPr id="4" name="3 Rectángulo"/>
          <p:cNvSpPr/>
          <p:nvPr/>
        </p:nvSpPr>
        <p:spPr>
          <a:xfrm>
            <a:off x="1043608" y="548680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dirty="0" smtClean="0"/>
              <a:t>Identificación del Espacio </a:t>
            </a:r>
            <a:r>
              <a:rPr lang="es-VE" sz="3200" dirty="0"/>
              <a:t>F</a:t>
            </a:r>
            <a:r>
              <a:rPr lang="es-VE" sz="3200" dirty="0" smtClean="0"/>
              <a:t>ísico del Centro</a:t>
            </a:r>
            <a:endParaRPr lang="es-VE" sz="3200" dirty="0"/>
          </a:p>
        </p:txBody>
      </p:sp>
      <p:pic>
        <p:nvPicPr>
          <p:cNvPr id="5" name="Picture 2" descr="C:\Documents and Settings\Administrador\Escritorio\UNEFA\Nueva carpeta\IMG-20121015-00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9604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VE" sz="3200" b="1" dirty="0" smtClean="0">
                <a:solidFill>
                  <a:schemeClr val="tx1"/>
                </a:solidFill>
              </a:rPr>
              <a:t>¿Qué es una Red?</a:t>
            </a:r>
            <a:endParaRPr lang="es-VE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es-VE" dirty="0" smtClean="0"/>
          </a:p>
          <a:p>
            <a:pPr algn="just"/>
            <a:r>
              <a:rPr lang="es-VE" dirty="0" smtClean="0"/>
              <a:t>Conjunto de nodos (computador) conectados entre sí, para compartir recursos (Hardware y Software).</a:t>
            </a:r>
          </a:p>
          <a:p>
            <a:pPr algn="just"/>
            <a:r>
              <a:rPr lang="es-VE" dirty="0" smtClean="0"/>
              <a:t>Sistema de transmisión de datos que permite el intercambio de información entre computadores.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188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783989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 smtClean="0"/>
              <a:t>Importancia de las redes</a:t>
            </a:r>
            <a:endParaRPr lang="es-VE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1" t="20896" r="1354" b="20335"/>
          <a:stretch/>
        </p:blipFill>
        <p:spPr bwMode="auto">
          <a:xfrm>
            <a:off x="611561" y="1422068"/>
            <a:ext cx="7776864" cy="42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6978" r="9188" b="19403"/>
          <a:stretch/>
        </p:blipFill>
        <p:spPr bwMode="auto">
          <a:xfrm>
            <a:off x="755576" y="476672"/>
            <a:ext cx="7200800" cy="599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7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960123" y="579911"/>
            <a:ext cx="7148653" cy="5530467"/>
            <a:chOff x="960123" y="579911"/>
            <a:chExt cx="7148653" cy="553046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42" t="24479" r="3872" b="17909"/>
            <a:stretch/>
          </p:blipFill>
          <p:spPr bwMode="auto">
            <a:xfrm>
              <a:off x="960123" y="1196752"/>
              <a:ext cx="7128792" cy="4913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80" t="20731" r="3872" b="75347"/>
            <a:stretch/>
          </p:blipFill>
          <p:spPr bwMode="auto">
            <a:xfrm>
              <a:off x="960124" y="579911"/>
              <a:ext cx="7148652" cy="616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44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7664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600" dirty="0" smtClean="0"/>
              <a:t>Clasificación  de las redes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948264" y="3284984"/>
            <a:ext cx="16693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/>
              <a:t>LAN</a:t>
            </a:r>
          </a:p>
          <a:p>
            <a:pPr algn="ctr"/>
            <a:r>
              <a:rPr lang="es-VE" sz="2400" dirty="0" smtClean="0"/>
              <a:t>WAN</a:t>
            </a:r>
          </a:p>
          <a:p>
            <a:pPr algn="ctr"/>
            <a:r>
              <a:rPr lang="es-VE" sz="2400" dirty="0" smtClean="0"/>
              <a:t>MAN</a:t>
            </a:r>
          </a:p>
          <a:p>
            <a:pPr algn="ctr"/>
            <a:r>
              <a:rPr lang="es-VE" sz="2400" dirty="0" smtClean="0"/>
              <a:t>PAN</a:t>
            </a:r>
          </a:p>
          <a:p>
            <a:pPr algn="ctr"/>
            <a:r>
              <a:rPr lang="es-VE" sz="2400" dirty="0" smtClean="0"/>
              <a:t>SAN</a:t>
            </a:r>
            <a:endParaRPr lang="es-VE" sz="2400" dirty="0"/>
          </a:p>
          <a:p>
            <a:endParaRPr lang="es-V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1" t="27545" r="6250" b="22761"/>
          <a:stretch/>
        </p:blipFill>
        <p:spPr bwMode="auto">
          <a:xfrm>
            <a:off x="251520" y="1916832"/>
            <a:ext cx="6264696" cy="39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0" t="32258" r="1353" b="31343"/>
          <a:stretch/>
        </p:blipFill>
        <p:spPr bwMode="auto">
          <a:xfrm>
            <a:off x="251520" y="1916832"/>
            <a:ext cx="6264696" cy="419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2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19776" r="1016" b="16791"/>
          <a:stretch/>
        </p:blipFill>
        <p:spPr bwMode="auto">
          <a:xfrm>
            <a:off x="539552" y="597526"/>
            <a:ext cx="7416824" cy="556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6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667</TotalTime>
  <Words>289</Words>
  <Application>Microsoft Office PowerPoint</Application>
  <PresentationFormat>Presentación en pantalla (4:3)</PresentationFormat>
  <Paragraphs>99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Mirador</vt:lpstr>
      <vt:lpstr>Presentación de PowerPoint</vt:lpstr>
      <vt:lpstr>Presentación de PowerPoint</vt:lpstr>
      <vt:lpstr>Presentación de PowerPoint</vt:lpstr>
      <vt:lpstr>¿Qué es una Red?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Topología Física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Company>www.landerxtremo.s5.com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XP 2010</dc:creator>
  <cp:lastModifiedBy>Windows XP 2011</cp:lastModifiedBy>
  <cp:revision>31</cp:revision>
  <dcterms:created xsi:type="dcterms:W3CDTF">2012-10-18T14:16:34Z</dcterms:created>
  <dcterms:modified xsi:type="dcterms:W3CDTF">2012-10-20T00:38:42Z</dcterms:modified>
</cp:coreProperties>
</file>